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9f6b8bc14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9f6b8bc14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9f6b8bc14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9f6b8bc14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f6b8bc14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f6b8bc14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f6b8bc14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f6b8bc14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f6b8bc14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9f6b8bc14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f6b8bc14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f6b8bc14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ed5c07b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ed5c07b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f6b8bc14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f6b8bc14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f6b8bc14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f6b8bc14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ed5c07b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9ed5c07b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f6b8bc14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f6b8bc14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9f6b8bc1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9f6b8bc1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f6b8bc14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f6b8bc14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f6b8bc14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f6b8bc14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f6b8bc14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f6b8bc14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f6b8bc14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9f6b8bc14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f6b8bc14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f6b8bc14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f6b8bc14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f6b8bc14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f6b8bc14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f6b8bc14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f6b8bc14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f6b8bc14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f6b8bc14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f6b8bc14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ed5c07b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9ed5c07b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9f6b8bc14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9f6b8bc14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f6b8bc14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9f6b8bc14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f6b8bc14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9f6b8bc14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f6b8bc14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f6b8bc14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f6b8bc14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9f6b8bc14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f6b8bc14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f6b8bc14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f6b8bc14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f6b8bc14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f6b8bc14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f6b8bc14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9f6b8bc14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9f6b8bc14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f6b8bc14d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9f6b8bc14d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f6b8bc14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f6b8bc14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f6b8bc14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f6b8bc14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f6b8bc14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9f6b8bc1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f6b8bc14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9f6b8bc14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f6b8bc1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f6b8bc1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f6b8bc14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f6b8bc14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ozzyozbourne.github.io/gpumode/" TargetMode="External"/><Relationship Id="rId4" Type="http://schemas.openxmlformats.org/officeDocument/2006/relationships/hyperlink" Target="https://github.com/ozzyozbourne/gpumod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lab.research.google.com/drive/1PtM1Jz87-Ht4RlSZMxFkzSiSacqJInz-?usp=sharing" TargetMode="External"/><Relationship Id="rId4" Type="http://schemas.openxmlformats.org/officeDocument/2006/relationships/hyperlink" Target="https://ozzyozbourne.github.io/gpumod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ozzyozbourne.github.io/gpumode/" TargetMode="External"/><Relationship Id="rId4" Type="http://schemas.openxmlformats.org/officeDocument/2006/relationships/hyperlink" Target="https://colab.research.google.com/drive/1RIDLMwNzs76vSxR6KLW6IgNF5rhD7Ogm?usp=sharing" TargetMode="External"/><Relationship Id="rId5" Type="http://schemas.openxmlformats.org/officeDocument/2006/relationships/hyperlink" Target="https://ozzyozbourne.github.io/gpumode/" TargetMode="External"/><Relationship Id="rId6" Type="http://schemas.openxmlformats.org/officeDocument/2006/relationships/hyperlink" Target="https://colab.research.google.com/drive/1YbXhd9aLHkd2d87K9EpHVmV5Z-Y0MqzN?usp=sharing" TargetMode="External"/><Relationship Id="rId7" Type="http://schemas.openxmlformats.org/officeDocument/2006/relationships/hyperlink" Target="https://ozzyozbourne.github.io/gpumode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ozzyozbourne.github.io/gpumode/" TargetMode="External"/><Relationship Id="rId4" Type="http://schemas.openxmlformats.org/officeDocument/2006/relationships/hyperlink" Target="https://ozzyozbourne.github.io/gpumode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ozzyozbourne.github.io/gpumode/" TargetMode="External"/><Relationship Id="rId4" Type="http://schemas.openxmlformats.org/officeDocument/2006/relationships/hyperlink" Target="https://ozzyozbourne.github.io/gpumode/" TargetMode="External"/><Relationship Id="rId5" Type="http://schemas.openxmlformats.org/officeDocument/2006/relationships/hyperlink" Target="https://ozzyozbourne.github.io/gpumode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185700" y="88925"/>
            <a:ext cx="8520600" cy="3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CUDA</a:t>
            </a:r>
            <a:endParaRPr/>
          </a:p>
        </p:txBody>
      </p:sp>
      <p:sp>
        <p:nvSpPr>
          <p:cNvPr id="51" name="Google Shape;51;p13"/>
          <p:cNvSpPr txBox="1"/>
          <p:nvPr/>
        </p:nvSpPr>
        <p:spPr>
          <a:xfrm>
            <a:off x="755950" y="667025"/>
            <a:ext cx="6825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Architecture of CPU vs GPU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Write our first cuda program in c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Thread hierarchy And Warps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Divergence In Warps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SIMD VS SIMT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-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Github Pages -&gt;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https://ozzyozbourne.github.io/gpumode/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Github -&gt;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https://github.com/ozzyozbourne/gpumode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2" title="Screenshot 2025-11-01 at 22.35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979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 title="Screenshot 2025-11-01 at 22.37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4" title="Screenshot 2025-11-01 at 22.37.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979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5" title="Screenshot 2025-11-02 at 09.53.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75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6" title="Screenshot 2025-11-02 at 10.01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68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 title="Screenshot 2025-10-30 at 21.19.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93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 title="Screenshot 2025-11-03 at 18.10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 title="Screenshot 2025-11-04 at 06.16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50" y="863925"/>
            <a:ext cx="8839204" cy="30945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/>
          <p:nvPr/>
        </p:nvSpPr>
        <p:spPr>
          <a:xfrm>
            <a:off x="1741675" y="533625"/>
            <a:ext cx="54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0" title="Screenshot 2025-10-31 at 08.57.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25987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0" title="Screenshot 2025-10-31 at 08.59.1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787" y="152400"/>
            <a:ext cx="408763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/>
        </p:nvSpPr>
        <p:spPr>
          <a:xfrm>
            <a:off x="222350" y="1111725"/>
            <a:ext cx="86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Now </a:t>
            </a:r>
            <a:r>
              <a:rPr lang="en" sz="1600"/>
              <a:t>let's</a:t>
            </a:r>
            <a:r>
              <a:rPr lang="en" sz="1600"/>
              <a:t> write our first cuda program and see </a:t>
            </a:r>
            <a:r>
              <a:rPr lang="en" sz="1600"/>
              <a:t>the power of the cuda debugger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Google collab -&gt;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https://colab.research.google.com/drive/1PtM1Jz87-Ht4RlSZMxFkzSiSacqJInz-?usp=sharing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 to go -&gt;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https://ozzyozbourne.github.io/gpumode/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 click on “First Cuda Program with CUDA-GDB”</a:t>
            </a:r>
            <a:endParaRPr sz="1600"/>
          </a:p>
        </p:txBody>
      </p:sp>
      <p:sp>
        <p:nvSpPr>
          <p:cNvPr id="144" name="Google Shape;144;p31"/>
          <p:cNvSpPr txBox="1"/>
          <p:nvPr/>
        </p:nvSpPr>
        <p:spPr>
          <a:xfrm>
            <a:off x="1860250" y="340950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Checkpoint 1 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 title="Screenshot 2025-11-01 at 21.12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14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 title="Screenshot 2025-11-04 at 04.42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2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 title="Screenshot 2025-11-04 at 04.47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 title="Screenshot 2025-11-04 at 05.07.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75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 title="Screenshot 2025-11-03 at 18.02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704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 title="Screenshot 2025-11-03 at 18.12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 title="Screenshot 2025-11-03 at 18.14.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/>
        </p:nvSpPr>
        <p:spPr>
          <a:xfrm>
            <a:off x="133425" y="111175"/>
            <a:ext cx="46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8" title="Screenshot 2025-11-04 at 06.20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00" y="271000"/>
            <a:ext cx="7324268" cy="432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 title="Screenshot 2025-11-04 at 08.50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/>
          <p:nvPr/>
        </p:nvSpPr>
        <p:spPr>
          <a:xfrm>
            <a:off x="2312350" y="163050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Checkpoint 2</a:t>
            </a:r>
            <a:endParaRPr b="1"/>
          </a:p>
        </p:txBody>
      </p:sp>
      <p:sp>
        <p:nvSpPr>
          <p:cNvPr id="191" name="Google Shape;191;p40"/>
          <p:cNvSpPr txBox="1"/>
          <p:nvPr/>
        </p:nvSpPr>
        <p:spPr>
          <a:xfrm>
            <a:off x="348325" y="807850"/>
            <a:ext cx="8471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Let's</a:t>
            </a:r>
            <a:r>
              <a:rPr lang="en" sz="1300">
                <a:solidFill>
                  <a:schemeClr val="dk1"/>
                </a:solidFill>
              </a:rPr>
              <a:t> Play with thread Blocks and Dims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Google collab 5 -&gt; https://colab.research.google.com/drive/1dXMtyFZcOuyFvdnTVycdr8fRdJIwt4mt?usp=sharing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“Cuda Thread Block Example”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Google collab 6 -&gt;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https://colab.research.google.com/drive/1RIDLMwNzs76vSxR6KLW6IgNF5rhD7Ogm?usp=sharing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“Memory Latency Hiding”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Profiling cuda kernel basic example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Google collab 7 -&gt;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https://colab.research.google.com/drive/1YbXhd9aLHkd2d87K9EpHVmV5Z-Y0MqzN?usp=sharing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“Basic Profiling”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1" title="Screenshot 2025-10-31 at 09.06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5" y="152400"/>
            <a:ext cx="478601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1" title="Screenshot 2025-10-31 at 09.07.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85" y="152400"/>
            <a:ext cx="3982315" cy="454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 title="Screenshot 2025-11-01 at 21.13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553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 title="Screenshot 2025-11-03 at 16.23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345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/>
          <p:nvPr/>
        </p:nvSpPr>
        <p:spPr>
          <a:xfrm>
            <a:off x="2060375" y="326100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CheckPoint 3</a:t>
            </a:r>
            <a:endParaRPr b="1"/>
          </a:p>
        </p:txBody>
      </p:sp>
      <p:sp>
        <p:nvSpPr>
          <p:cNvPr id="208" name="Google Shape;208;p43"/>
          <p:cNvSpPr txBox="1"/>
          <p:nvPr/>
        </p:nvSpPr>
        <p:spPr>
          <a:xfrm>
            <a:off x="348350" y="778200"/>
            <a:ext cx="80562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Divergence!!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Google collab 8 -&gt; https://colab.research.google.com/drive/1tjd5cXi1CN_BhBwUs5KkXCPtrxxws_FI?usp=sharing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“If_else_warp_divergence”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Google collab 9 -&gt; https://colab.research.google.com/drive/1_AR_uKcw5XZcgRcwnogdhSP0MtTnjkCo?usp=sharing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“No Divergence”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 title="Screenshot 2025-11-02 at 13.04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3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5" title="Screenshot 2025-11-04 at 11.46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227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6" title="Screenshot 2025-11-03 at 15.28.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46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7" title="Screenshot 2025-11-02 at 21.29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5" y="930575"/>
            <a:ext cx="8839200" cy="306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7"/>
          <p:cNvSpPr txBox="1"/>
          <p:nvPr/>
        </p:nvSpPr>
        <p:spPr>
          <a:xfrm>
            <a:off x="1771325" y="207550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 Cores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 title="Screenshot 2025-11-02 at 21.51.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3900"/>
            <a:ext cx="8839200" cy="370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/>
        </p:nvSpPr>
        <p:spPr>
          <a:xfrm>
            <a:off x="2223400" y="214950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CheckPoint 4</a:t>
            </a:r>
            <a:endParaRPr b="1"/>
          </a:p>
        </p:txBody>
      </p:sp>
      <p:sp>
        <p:nvSpPr>
          <p:cNvPr id="240" name="Google Shape;240;p49"/>
          <p:cNvSpPr txBox="1"/>
          <p:nvPr/>
        </p:nvSpPr>
        <p:spPr>
          <a:xfrm>
            <a:off x="303875" y="919000"/>
            <a:ext cx="85899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SIMD OPS!!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Google collab 10 -&gt; https://colab.research.google.com/drive/1CTnLvenNNApo8_YGFDxLI2GkT7kbIzXq?usp=sharing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“SIMD_ADD”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Google collab 11 -&gt; https://colab.research.google.com/drive/1asInCeeGDcQV4q-3r9MbY9vb3NYfFlyH?usp=sharing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“SIMD DIVERGENCE”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Google collab 12 -&gt; https://colab.research.google.com/drive/1pIm8usKsaxae-NCsHdd4en9hYgkSqkus?usp=sharing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“SIMD FMA”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0"/>
          <p:cNvSpPr txBox="1"/>
          <p:nvPr>
            <p:ph idx="1" type="subTitle"/>
          </p:nvPr>
        </p:nvSpPr>
        <p:spPr>
          <a:xfrm>
            <a:off x="311700" y="2241200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Let's make GPUs go brrr!</a:t>
            </a:r>
            <a:endParaRPr/>
          </a:p>
        </p:txBody>
      </p:sp>
      <p:sp>
        <p:nvSpPr>
          <p:cNvPr id="246" name="Google Shape;246;p50"/>
          <p:cNvSpPr txBox="1"/>
          <p:nvPr/>
        </p:nvSpPr>
        <p:spPr>
          <a:xfrm>
            <a:off x="2327175" y="489150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attending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 title="Screenshot 2025-11-01 at 21.14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156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 title="Screenshot 2025-11-01 at 21.18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54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 title="Screenshot 2025-11-01 at 22.32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75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9" title="Screenshot 2025-11-01 at 22.32.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49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0" title="Screenshot 2025-11-01 at 22.33.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 title="Screenshot 2025-11-01 at 22.34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345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sda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